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145705784" r:id="rId6"/>
    <p:sldId id="2145705785" r:id="rId7"/>
    <p:sldId id="2145705786" r:id="rId8"/>
    <p:sldId id="2145705787" r:id="rId9"/>
    <p:sldId id="2145705788" r:id="rId10"/>
    <p:sldId id="259" r:id="rId11"/>
    <p:sldId id="268" r:id="rId12"/>
    <p:sldId id="273" r:id="rId13"/>
    <p:sldId id="269" r:id="rId14"/>
    <p:sldId id="270" r:id="rId15"/>
    <p:sldId id="271" r:id="rId16"/>
    <p:sldId id="274" r:id="rId17"/>
    <p:sldId id="279" r:id="rId18"/>
    <p:sldId id="275" r:id="rId19"/>
    <p:sldId id="280" r:id="rId20"/>
    <p:sldId id="277" r:id="rId21"/>
    <p:sldId id="281" r:id="rId22"/>
    <p:sldId id="276" r:id="rId23"/>
    <p:sldId id="272" r:id="rId24"/>
    <p:sldId id="2145705783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A12"/>
    <a:srgbClr val="343741"/>
    <a:srgbClr val="EC0089"/>
    <a:srgbClr val="1F0047"/>
    <a:srgbClr val="4C6169"/>
    <a:srgbClr val="123E64"/>
    <a:srgbClr val="FF8641"/>
    <a:srgbClr val="149089"/>
    <a:srgbClr val="111111"/>
    <a:srgbClr val="CA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88A014-E803-4079-8A3A-0713AB5313BD}" v="15" dt="2022-05-23T11:24:18.988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3293" autoAdjust="0"/>
  </p:normalViewPr>
  <p:slideViewPr>
    <p:cSldViewPr snapToObjects="1">
      <p:cViewPr varScale="1">
        <p:scale>
          <a:sx n="121" d="100"/>
          <a:sy n="121" d="100"/>
        </p:scale>
        <p:origin x="594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 Keilholz" userId="ce00c98d-c389-47b0-890e-7f156f136ebd" providerId="ADAL" clId="{E888A014-E803-4079-8A3A-0713AB5313BD}"/>
    <pc:docChg chg="undo custSel addSld delSld modSld">
      <pc:chgData name="Eduard Keilholz" userId="ce00c98d-c389-47b0-890e-7f156f136ebd" providerId="ADAL" clId="{E888A014-E803-4079-8A3A-0713AB5313BD}" dt="2022-05-23T11:25:41.058" v="219" actId="1076"/>
      <pc:docMkLst>
        <pc:docMk/>
      </pc:docMkLst>
      <pc:sldChg chg="modSp mod">
        <pc:chgData name="Eduard Keilholz" userId="ce00c98d-c389-47b0-890e-7f156f136ebd" providerId="ADAL" clId="{E888A014-E803-4079-8A3A-0713AB5313BD}" dt="2022-05-23T11:25:41.058" v="219" actId="1076"/>
        <pc:sldMkLst>
          <pc:docMk/>
          <pc:sldMk cId="2525809200" sldId="269"/>
        </pc:sldMkLst>
        <pc:spChg chg="mod">
          <ac:chgData name="Eduard Keilholz" userId="ce00c98d-c389-47b0-890e-7f156f136ebd" providerId="ADAL" clId="{E888A014-E803-4079-8A3A-0713AB5313BD}" dt="2022-05-23T11:25:29.159" v="218" actId="1035"/>
          <ac:spMkLst>
            <pc:docMk/>
            <pc:sldMk cId="2525809200" sldId="269"/>
            <ac:spMk id="4" creationId="{BA51BAAE-B60D-4691-9144-DFA21D245451}"/>
          </ac:spMkLst>
        </pc:spChg>
        <pc:spChg chg="mod">
          <ac:chgData name="Eduard Keilholz" userId="ce00c98d-c389-47b0-890e-7f156f136ebd" providerId="ADAL" clId="{E888A014-E803-4079-8A3A-0713AB5313BD}" dt="2022-05-23T11:25:29.159" v="218" actId="1035"/>
          <ac:spMkLst>
            <pc:docMk/>
            <pc:sldMk cId="2525809200" sldId="269"/>
            <ac:spMk id="5" creationId="{97A241F4-9633-9112-44CD-815FCFC565ED}"/>
          </ac:spMkLst>
        </pc:spChg>
        <pc:spChg chg="mod">
          <ac:chgData name="Eduard Keilholz" userId="ce00c98d-c389-47b0-890e-7f156f136ebd" providerId="ADAL" clId="{E888A014-E803-4079-8A3A-0713AB5313BD}" dt="2022-05-23T11:25:41.058" v="219" actId="1076"/>
          <ac:spMkLst>
            <pc:docMk/>
            <pc:sldMk cId="2525809200" sldId="269"/>
            <ac:spMk id="6" creationId="{C93C65A3-4936-27BF-D4B8-AFB0515FB785}"/>
          </ac:spMkLst>
        </pc:spChg>
        <pc:spChg chg="mod">
          <ac:chgData name="Eduard Keilholz" userId="ce00c98d-c389-47b0-890e-7f156f136ebd" providerId="ADAL" clId="{E888A014-E803-4079-8A3A-0713AB5313BD}" dt="2022-05-23T11:24:18.988" v="214" actId="207"/>
          <ac:spMkLst>
            <pc:docMk/>
            <pc:sldMk cId="2525809200" sldId="269"/>
            <ac:spMk id="7" creationId="{D6C75B05-8DDC-0FDE-EB2E-E970615F1BF9}"/>
          </ac:spMkLst>
        </pc:spChg>
      </pc:sldChg>
      <pc:sldChg chg="addSp modSp mod">
        <pc:chgData name="Eduard Keilholz" userId="ce00c98d-c389-47b0-890e-7f156f136ebd" providerId="ADAL" clId="{E888A014-E803-4079-8A3A-0713AB5313BD}" dt="2022-05-23T11:23:54.204" v="210" actId="207"/>
        <pc:sldMkLst>
          <pc:docMk/>
          <pc:sldMk cId="3163819360" sldId="270"/>
        </pc:sldMkLst>
        <pc:spChg chg="add mod">
          <ac:chgData name="Eduard Keilholz" userId="ce00c98d-c389-47b0-890e-7f156f136ebd" providerId="ADAL" clId="{E888A014-E803-4079-8A3A-0713AB5313BD}" dt="2022-05-23T11:23:39.399" v="208" actId="207"/>
          <ac:spMkLst>
            <pc:docMk/>
            <pc:sldMk cId="3163819360" sldId="270"/>
            <ac:spMk id="2" creationId="{2C456DBC-A4E7-DA76-D381-F78F770A3F38}"/>
          </ac:spMkLst>
        </pc:spChg>
        <pc:spChg chg="mod">
          <ac:chgData name="Eduard Keilholz" userId="ce00c98d-c389-47b0-890e-7f156f136ebd" providerId="ADAL" clId="{E888A014-E803-4079-8A3A-0713AB5313BD}" dt="2022-05-23T11:23:54.204" v="210" actId="207"/>
          <ac:spMkLst>
            <pc:docMk/>
            <pc:sldMk cId="3163819360" sldId="270"/>
            <ac:spMk id="9" creationId="{06476918-EB0D-859D-F1FD-DC21B8879BE3}"/>
          </ac:spMkLst>
        </pc:spChg>
        <pc:spChg chg="mod">
          <ac:chgData name="Eduard Keilholz" userId="ce00c98d-c389-47b0-890e-7f156f136ebd" providerId="ADAL" clId="{E888A014-E803-4079-8A3A-0713AB5313BD}" dt="2022-05-23T11:23:07.863" v="198" actId="1036"/>
          <ac:spMkLst>
            <pc:docMk/>
            <pc:sldMk cId="3163819360" sldId="270"/>
            <ac:spMk id="11" creationId="{2FAA41E7-BAE1-A80C-2B16-0393D68C9A3C}"/>
          </ac:spMkLst>
        </pc:spChg>
        <pc:spChg chg="add mod">
          <ac:chgData name="Eduard Keilholz" userId="ce00c98d-c389-47b0-890e-7f156f136ebd" providerId="ADAL" clId="{E888A014-E803-4079-8A3A-0713AB5313BD}" dt="2022-05-23T11:23:41.754" v="209" actId="207"/>
          <ac:spMkLst>
            <pc:docMk/>
            <pc:sldMk cId="3163819360" sldId="270"/>
            <ac:spMk id="14" creationId="{396786E6-99EA-225B-2761-FA1118052702}"/>
          </ac:spMkLst>
        </pc:spChg>
      </pc:sldChg>
      <pc:sldChg chg="modSp mod">
        <pc:chgData name="Eduard Keilholz" userId="ce00c98d-c389-47b0-890e-7f156f136ebd" providerId="ADAL" clId="{E888A014-E803-4079-8A3A-0713AB5313BD}" dt="2022-05-23T11:21:44.569" v="163" actId="207"/>
        <pc:sldMkLst>
          <pc:docMk/>
          <pc:sldMk cId="1233788130" sldId="271"/>
        </pc:sldMkLst>
        <pc:spChg chg="mod">
          <ac:chgData name="Eduard Keilholz" userId="ce00c98d-c389-47b0-890e-7f156f136ebd" providerId="ADAL" clId="{E888A014-E803-4079-8A3A-0713AB5313BD}" dt="2022-05-23T11:21:32.295" v="162" actId="207"/>
          <ac:spMkLst>
            <pc:docMk/>
            <pc:sldMk cId="1233788130" sldId="271"/>
            <ac:spMk id="15" creationId="{A7F37C67-B02C-7A5A-21D1-A711BD4A0E7B}"/>
          </ac:spMkLst>
        </pc:spChg>
        <pc:spChg chg="mod">
          <ac:chgData name="Eduard Keilholz" userId="ce00c98d-c389-47b0-890e-7f156f136ebd" providerId="ADAL" clId="{E888A014-E803-4079-8A3A-0713AB5313BD}" dt="2022-05-23T11:21:26.852" v="161" actId="207"/>
          <ac:spMkLst>
            <pc:docMk/>
            <pc:sldMk cId="1233788130" sldId="271"/>
            <ac:spMk id="16" creationId="{E13207DD-D5B8-58F4-086D-03C42048DB5E}"/>
          </ac:spMkLst>
        </pc:spChg>
        <pc:spChg chg="mod">
          <ac:chgData name="Eduard Keilholz" userId="ce00c98d-c389-47b0-890e-7f156f136ebd" providerId="ADAL" clId="{E888A014-E803-4079-8A3A-0713AB5313BD}" dt="2022-05-23T11:21:44.569" v="163" actId="207"/>
          <ac:spMkLst>
            <pc:docMk/>
            <pc:sldMk cId="1233788130" sldId="271"/>
            <ac:spMk id="17" creationId="{F48F4515-D57D-F121-5969-401EBA95E2F1}"/>
          </ac:spMkLst>
        </pc:spChg>
      </pc:sldChg>
      <pc:sldChg chg="addSp modSp mod">
        <pc:chgData name="Eduard Keilholz" userId="ce00c98d-c389-47b0-890e-7f156f136ebd" providerId="ADAL" clId="{E888A014-E803-4079-8A3A-0713AB5313BD}" dt="2022-05-18T12:10:42.468" v="47" actId="20577"/>
        <pc:sldMkLst>
          <pc:docMk/>
          <pc:sldMk cId="1377847661" sldId="272"/>
        </pc:sldMkLst>
        <pc:spChg chg="add mod">
          <ac:chgData name="Eduard Keilholz" userId="ce00c98d-c389-47b0-890e-7f156f136ebd" providerId="ADAL" clId="{E888A014-E803-4079-8A3A-0713AB5313BD}" dt="2022-05-18T12:10:42.468" v="47" actId="20577"/>
          <ac:spMkLst>
            <pc:docMk/>
            <pc:sldMk cId="1377847661" sldId="272"/>
            <ac:spMk id="2" creationId="{68F526E9-ED0E-220F-F7B0-E6BECACADD0F}"/>
          </ac:spMkLst>
        </pc:spChg>
        <pc:picChg chg="add mod">
          <ac:chgData name="Eduard Keilholz" userId="ce00c98d-c389-47b0-890e-7f156f136ebd" providerId="ADAL" clId="{E888A014-E803-4079-8A3A-0713AB5313BD}" dt="2022-05-18T12:07:35.564" v="2" actId="1076"/>
          <ac:picMkLst>
            <pc:docMk/>
            <pc:sldMk cId="1377847661" sldId="272"/>
            <ac:picMk id="8" creationId="{6AF85CB3-5E60-1A6E-E238-0E7EF2F935F7}"/>
          </ac:picMkLst>
        </pc:picChg>
      </pc:sldChg>
      <pc:sldChg chg="addSp delSp modSp mod">
        <pc:chgData name="Eduard Keilholz" userId="ce00c98d-c389-47b0-890e-7f156f136ebd" providerId="ADAL" clId="{E888A014-E803-4079-8A3A-0713AB5313BD}" dt="2022-05-23T11:18:23.544" v="159" actId="478"/>
        <pc:sldMkLst>
          <pc:docMk/>
          <pc:sldMk cId="1026116018" sldId="279"/>
        </pc:sldMkLst>
        <pc:spChg chg="add mod">
          <ac:chgData name="Eduard Keilholz" userId="ce00c98d-c389-47b0-890e-7f156f136ebd" providerId="ADAL" clId="{E888A014-E803-4079-8A3A-0713AB5313BD}" dt="2022-05-23T11:16:16.481" v="158" actId="20577"/>
          <ac:spMkLst>
            <pc:docMk/>
            <pc:sldMk cId="1026116018" sldId="279"/>
            <ac:spMk id="2" creationId="{F3F35885-97E2-3BA2-EE0E-F4CA819C6DBE}"/>
          </ac:spMkLst>
        </pc:spChg>
        <pc:spChg chg="del">
          <ac:chgData name="Eduard Keilholz" userId="ce00c98d-c389-47b0-890e-7f156f136ebd" providerId="ADAL" clId="{E888A014-E803-4079-8A3A-0713AB5313BD}" dt="2022-05-23T11:18:23.544" v="159" actId="478"/>
          <ac:spMkLst>
            <pc:docMk/>
            <pc:sldMk cId="1026116018" sldId="279"/>
            <ac:spMk id="6" creationId="{211A6943-9F5F-92E6-1A24-B85067D0270D}"/>
          </ac:spMkLst>
        </pc:spChg>
        <pc:picChg chg="add mod ord">
          <ac:chgData name="Eduard Keilholz" userId="ce00c98d-c389-47b0-890e-7f156f136ebd" providerId="ADAL" clId="{E888A014-E803-4079-8A3A-0713AB5313BD}" dt="2022-05-23T11:15:49.608" v="143" actId="167"/>
          <ac:picMkLst>
            <pc:docMk/>
            <pc:sldMk cId="1026116018" sldId="279"/>
            <ac:picMk id="5" creationId="{A6433D2B-5F94-EBB2-27D7-2C34702FBDA2}"/>
          </ac:picMkLst>
        </pc:picChg>
      </pc:sldChg>
      <pc:sldChg chg="addSp delSp modSp mod">
        <pc:chgData name="Eduard Keilholz" userId="ce00c98d-c389-47b0-890e-7f156f136ebd" providerId="ADAL" clId="{E888A014-E803-4079-8A3A-0713AB5313BD}" dt="2022-05-23T11:08:13.510" v="116"/>
        <pc:sldMkLst>
          <pc:docMk/>
          <pc:sldMk cId="2150836924" sldId="280"/>
        </pc:sldMkLst>
        <pc:spChg chg="del">
          <ac:chgData name="Eduard Keilholz" userId="ce00c98d-c389-47b0-890e-7f156f136ebd" providerId="ADAL" clId="{E888A014-E803-4079-8A3A-0713AB5313BD}" dt="2022-05-23T11:00:26.780" v="58" actId="478"/>
          <ac:spMkLst>
            <pc:docMk/>
            <pc:sldMk cId="2150836924" sldId="280"/>
            <ac:spMk id="6" creationId="{211A6943-9F5F-92E6-1A24-B85067D0270D}"/>
          </ac:spMkLst>
        </pc:spChg>
        <pc:spChg chg="add mod">
          <ac:chgData name="Eduard Keilholz" userId="ce00c98d-c389-47b0-890e-7f156f136ebd" providerId="ADAL" clId="{E888A014-E803-4079-8A3A-0713AB5313BD}" dt="2022-05-23T11:08:13.510" v="116"/>
          <ac:spMkLst>
            <pc:docMk/>
            <pc:sldMk cId="2150836924" sldId="280"/>
            <ac:spMk id="7" creationId="{34AC7E74-FB15-DBFC-B8C6-11D18BEEDEB9}"/>
          </ac:spMkLst>
        </pc:spChg>
        <pc:picChg chg="add mod ord">
          <ac:chgData name="Eduard Keilholz" userId="ce00c98d-c389-47b0-890e-7f156f136ebd" providerId="ADAL" clId="{E888A014-E803-4079-8A3A-0713AB5313BD}" dt="2022-05-23T11:05:23.710" v="63" actId="167"/>
          <ac:picMkLst>
            <pc:docMk/>
            <pc:sldMk cId="2150836924" sldId="280"/>
            <ac:picMk id="3" creationId="{B7923A33-DD3B-689C-4F1C-E54A9FA10ABB}"/>
          </ac:picMkLst>
        </pc:picChg>
      </pc:sldChg>
      <pc:sldChg chg="addSp delSp modSp mod">
        <pc:chgData name="Eduard Keilholz" userId="ce00c98d-c389-47b0-890e-7f156f136ebd" providerId="ADAL" clId="{E888A014-E803-4079-8A3A-0713AB5313BD}" dt="2022-05-23T11:08:54.492" v="118"/>
        <pc:sldMkLst>
          <pc:docMk/>
          <pc:sldMk cId="3472211472" sldId="281"/>
        </pc:sldMkLst>
        <pc:spChg chg="del">
          <ac:chgData name="Eduard Keilholz" userId="ce00c98d-c389-47b0-890e-7f156f136ebd" providerId="ADAL" clId="{E888A014-E803-4079-8A3A-0713AB5313BD}" dt="2022-05-23T11:00:12.819" v="57" actId="478"/>
          <ac:spMkLst>
            <pc:docMk/>
            <pc:sldMk cId="3472211472" sldId="281"/>
            <ac:spMk id="6" creationId="{211A6943-9F5F-92E6-1A24-B85067D0270D}"/>
          </ac:spMkLst>
        </pc:spChg>
        <pc:spChg chg="add mod">
          <ac:chgData name="Eduard Keilholz" userId="ce00c98d-c389-47b0-890e-7f156f136ebd" providerId="ADAL" clId="{E888A014-E803-4079-8A3A-0713AB5313BD}" dt="2022-05-23T11:08:54.492" v="118"/>
          <ac:spMkLst>
            <pc:docMk/>
            <pc:sldMk cId="3472211472" sldId="281"/>
            <ac:spMk id="7" creationId="{C6A217F5-6F40-F11E-B471-9DE3B408FB52}"/>
          </ac:spMkLst>
        </pc:spChg>
        <pc:picChg chg="add mod ord">
          <ac:chgData name="Eduard Keilholz" userId="ce00c98d-c389-47b0-890e-7f156f136ebd" providerId="ADAL" clId="{E888A014-E803-4079-8A3A-0713AB5313BD}" dt="2022-05-23T11:00:02.945" v="56" actId="14100"/>
          <ac:picMkLst>
            <pc:docMk/>
            <pc:sldMk cId="3472211472" sldId="281"/>
            <ac:picMk id="3" creationId="{777D50E3-BAC7-4C7F-076A-815318560941}"/>
          </ac:picMkLst>
        </pc:picChg>
      </pc:sldChg>
      <pc:sldChg chg="modSp add mod">
        <pc:chgData name="Eduard Keilholz" userId="ce00c98d-c389-47b0-890e-7f156f136ebd" providerId="ADAL" clId="{E888A014-E803-4079-8A3A-0713AB5313BD}" dt="2022-05-23T10:58:23.988" v="50" actId="20577"/>
        <pc:sldMkLst>
          <pc:docMk/>
          <pc:sldMk cId="23915067" sldId="2145705783"/>
        </pc:sldMkLst>
        <pc:spChg chg="mod">
          <ac:chgData name="Eduard Keilholz" userId="ce00c98d-c389-47b0-890e-7f156f136ebd" providerId="ADAL" clId="{E888A014-E803-4079-8A3A-0713AB5313BD}" dt="2022-05-23T10:58:23.988" v="50" actId="20577"/>
          <ac:spMkLst>
            <pc:docMk/>
            <pc:sldMk cId="23915067" sldId="2145705783"/>
            <ac:spMk id="4" creationId="{AD55B9B9-C2F0-F13D-2366-AF4631E30007}"/>
          </ac:spMkLst>
        </pc:spChg>
      </pc:sldChg>
      <pc:sldChg chg="addSp delSp modSp mod">
        <pc:chgData name="Eduard Keilholz" userId="ce00c98d-c389-47b0-890e-7f156f136ebd" providerId="ADAL" clId="{E888A014-E803-4079-8A3A-0713AB5313BD}" dt="2022-05-23T11:09:42.506" v="137" actId="478"/>
        <pc:sldMkLst>
          <pc:docMk/>
          <pc:sldMk cId="2260580971" sldId="2145705786"/>
        </pc:sldMkLst>
        <pc:spChg chg="add mod">
          <ac:chgData name="Eduard Keilholz" userId="ce00c98d-c389-47b0-890e-7f156f136ebd" providerId="ADAL" clId="{E888A014-E803-4079-8A3A-0713AB5313BD}" dt="2022-05-23T11:09:39.241" v="136" actId="20577"/>
          <ac:spMkLst>
            <pc:docMk/>
            <pc:sldMk cId="2260580971" sldId="2145705786"/>
            <ac:spMk id="6" creationId="{08EC37FE-3F88-EAB6-DC97-3DF243079DFF}"/>
          </ac:spMkLst>
        </pc:spChg>
        <pc:spChg chg="del">
          <ac:chgData name="Eduard Keilholz" userId="ce00c98d-c389-47b0-890e-7f156f136ebd" providerId="ADAL" clId="{E888A014-E803-4079-8A3A-0713AB5313BD}" dt="2022-05-23T11:09:42.506" v="137" actId="478"/>
          <ac:spMkLst>
            <pc:docMk/>
            <pc:sldMk cId="2260580971" sldId="2145705786"/>
            <ac:spMk id="14" creationId="{DEF8A696-796B-8514-FE1E-52A9B405FAA1}"/>
          </ac:spMkLst>
        </pc:spChg>
      </pc:sldChg>
      <pc:sldChg chg="del">
        <pc:chgData name="Eduard Keilholz" userId="ce00c98d-c389-47b0-890e-7f156f136ebd" providerId="ADAL" clId="{E888A014-E803-4079-8A3A-0713AB5313BD}" dt="2022-05-23T11:21:03.125" v="160" actId="2696"/>
        <pc:sldMkLst>
          <pc:docMk/>
          <pc:sldMk cId="642486229" sldId="21457057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 human error</a:t>
            </a:r>
          </a:p>
          <a:p>
            <a:r>
              <a:rPr lang="en-US" dirty="0"/>
              <a:t>Too much permissions on prod</a:t>
            </a:r>
          </a:p>
          <a:p>
            <a:r>
              <a:rPr lang="en-US" dirty="0" err="1"/>
              <a:t>Audittable</a:t>
            </a:r>
            <a:r>
              <a:rPr lang="en-US" dirty="0"/>
              <a:t> &amp; Reviewable</a:t>
            </a:r>
          </a:p>
          <a:p>
            <a:r>
              <a:rPr lang="en-US" dirty="0"/>
              <a:t>Easy rebuild &amp; tear down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81990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  <a:p>
            <a:r>
              <a:rPr lang="en-US" dirty="0"/>
              <a:t>Scope functions</a:t>
            </a:r>
          </a:p>
          <a:p>
            <a:r>
              <a:rPr lang="en-US" dirty="0"/>
              <a:t>Iterate through arrays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7602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68622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Prevent human error</a:t>
            </a:r>
          </a:p>
          <a:p>
            <a:r>
              <a:rPr lang="en-US" dirty="0"/>
              <a:t>Too much permissions on prod</a:t>
            </a:r>
          </a:p>
          <a:p>
            <a:r>
              <a:rPr lang="en-US" dirty="0" err="1"/>
              <a:t>Audittable</a:t>
            </a:r>
            <a:r>
              <a:rPr lang="en-US" dirty="0"/>
              <a:t> &amp; Reviewable</a:t>
            </a:r>
          </a:p>
          <a:p>
            <a:r>
              <a:rPr lang="en-US" dirty="0"/>
              <a:t>Easy rebuild &amp; tear down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38175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Transpile</a:t>
            </a:r>
            <a:r>
              <a:rPr lang="en-US" dirty="0"/>
              <a:t> Bicep to ARM Template</a:t>
            </a:r>
          </a:p>
          <a:p>
            <a:r>
              <a:rPr lang="en-US" dirty="0"/>
              <a:t>Present to ARM</a:t>
            </a:r>
          </a:p>
          <a:p>
            <a:r>
              <a:rPr lang="en-US" dirty="0"/>
              <a:t>Resource provider creates storage account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443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JSON files (runtime)</a:t>
            </a:r>
          </a:p>
          <a:p>
            <a:r>
              <a:rPr lang="en-US" dirty="0"/>
              <a:t>Parameter decorators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5406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JSON files (runtime)</a:t>
            </a:r>
          </a:p>
          <a:p>
            <a:r>
              <a:rPr lang="en-US" dirty="0"/>
              <a:t>Parameter decorators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05888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are JSON files (runtime)</a:t>
            </a:r>
          </a:p>
          <a:p>
            <a:r>
              <a:rPr lang="en-US" dirty="0"/>
              <a:t>Parameter decorators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74977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  <a:p>
            <a:r>
              <a:rPr lang="en-US" dirty="0"/>
              <a:t>Scope functions</a:t>
            </a:r>
          </a:p>
          <a:p>
            <a:r>
              <a:rPr lang="en-US" dirty="0"/>
              <a:t>Iterate through arrays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718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String functions</a:t>
            </a:r>
          </a:p>
          <a:p>
            <a:r>
              <a:rPr lang="en-US" dirty="0"/>
              <a:t>Scope functions</a:t>
            </a:r>
          </a:p>
          <a:p>
            <a:r>
              <a:rPr lang="en-US" dirty="0"/>
              <a:t>Iterate through arrays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6981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5943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03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3952571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4447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8" r:id="rId10"/>
    <p:sldLayoutId id="2147483699" r:id="rId11"/>
    <p:sldLayoutId id="2147483700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mng.bz/qYj2" TargetMode="Externa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5303D367-40AF-31FD-EE9F-AAA8160F5D08}"/>
              </a:ext>
            </a:extLst>
          </p:cNvPr>
          <p:cNvSpPr txBox="1">
            <a:spLocks/>
          </p:cNvSpPr>
          <p:nvPr/>
        </p:nvSpPr>
        <p:spPr>
          <a:xfrm>
            <a:off x="0" y="3739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 dirty="0"/>
              <a:t>Parameters and variables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A51BAAE-B60D-4691-9144-DFA21D245451}"/>
              </a:ext>
            </a:extLst>
          </p:cNvPr>
          <p:cNvSpPr txBox="1"/>
          <p:nvPr/>
        </p:nvSpPr>
        <p:spPr>
          <a:xfrm>
            <a:off x="273315" y="1059582"/>
            <a:ext cx="3065519" cy="2400657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rgbClr val="FDBA12"/>
                </a:solidFill>
              </a:rPr>
              <a:t>param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systemName</a:t>
            </a:r>
            <a:r>
              <a:rPr lang="en-US" sz="1200" dirty="0">
                <a:solidFill>
                  <a:schemeClr val="bg1"/>
                </a:solidFill>
              </a:rPr>
              <a:t> string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@allowed([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'dev'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'test'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'prod'</a:t>
            </a:r>
          </a:p>
          <a:p>
            <a:r>
              <a:rPr lang="en-US" sz="1200" dirty="0">
                <a:solidFill>
                  <a:schemeClr val="bg1"/>
                </a:solidFill>
              </a:rPr>
              <a:t>])</a:t>
            </a:r>
          </a:p>
          <a:p>
            <a:r>
              <a:rPr lang="en-US" sz="1200" dirty="0">
                <a:solidFill>
                  <a:srgbClr val="FDBA12"/>
                </a:solidFill>
              </a:rPr>
              <a:t>param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environmentName</a:t>
            </a:r>
            <a:r>
              <a:rPr lang="en-US" sz="1200" dirty="0">
                <a:solidFill>
                  <a:schemeClr val="bg1"/>
                </a:solidFill>
              </a:rPr>
              <a:t> string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@secure()</a:t>
            </a:r>
          </a:p>
          <a:p>
            <a:r>
              <a:rPr lang="en-US" sz="1200" dirty="0">
                <a:solidFill>
                  <a:srgbClr val="FDBA12"/>
                </a:solidFill>
              </a:rPr>
              <a:t>param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superSecretPassword</a:t>
            </a:r>
            <a:r>
              <a:rPr lang="en-US" sz="1200" dirty="0">
                <a:solidFill>
                  <a:schemeClr val="bg1"/>
                </a:solidFill>
              </a:rPr>
              <a:t> string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A241F4-9633-9112-44CD-815FCFC565ED}"/>
              </a:ext>
            </a:extLst>
          </p:cNvPr>
          <p:cNvSpPr txBox="1"/>
          <p:nvPr/>
        </p:nvSpPr>
        <p:spPr>
          <a:xfrm>
            <a:off x="5076056" y="1059582"/>
            <a:ext cx="3794629" cy="1754326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"$schema": "https://path-to/</a:t>
            </a:r>
            <a:r>
              <a:rPr lang="en-US" sz="1200" dirty="0" err="1">
                <a:solidFill>
                  <a:schemeClr val="bg1"/>
                </a:solidFill>
              </a:rPr>
              <a:t>schema.json</a:t>
            </a:r>
            <a:r>
              <a:rPr lang="en-US" sz="1200" dirty="0">
                <a:solidFill>
                  <a:schemeClr val="bg1"/>
                </a:solidFill>
              </a:rPr>
              <a:t>#",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"</a:t>
            </a:r>
            <a:r>
              <a:rPr lang="en-US" sz="1200" dirty="0" err="1">
                <a:solidFill>
                  <a:schemeClr val="bg1"/>
                </a:solidFill>
              </a:rPr>
              <a:t>contentVersion</a:t>
            </a:r>
            <a:r>
              <a:rPr lang="en-US" sz="1200" dirty="0">
                <a:solidFill>
                  <a:schemeClr val="bg1"/>
                </a:solidFill>
              </a:rPr>
              <a:t>": "1.0.0.0",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"parameters":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"</a:t>
            </a:r>
            <a:r>
              <a:rPr lang="en-US" sz="1200" dirty="0" err="1">
                <a:solidFill>
                  <a:schemeClr val="bg1"/>
                </a:solidFill>
              </a:rPr>
              <a:t>environmentName</a:t>
            </a:r>
            <a:r>
              <a:rPr lang="en-US" sz="1200" dirty="0">
                <a:solidFill>
                  <a:schemeClr val="bg1"/>
                </a:solidFill>
              </a:rPr>
              <a:t>":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"value": "prod"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6" name="Pijl: rechts 5">
            <a:extLst>
              <a:ext uri="{FF2B5EF4-FFF2-40B4-BE49-F238E27FC236}">
                <a16:creationId xmlns:a16="http://schemas.microsoft.com/office/drawing/2014/main" id="{C93C65A3-4936-27BF-D4B8-AFB0515FB785}"/>
              </a:ext>
            </a:extLst>
          </p:cNvPr>
          <p:cNvSpPr/>
          <p:nvPr/>
        </p:nvSpPr>
        <p:spPr>
          <a:xfrm flipH="1">
            <a:off x="3555036" y="1524269"/>
            <a:ext cx="1304818" cy="852755"/>
          </a:xfrm>
          <a:prstGeom prst="rightArrow">
            <a:avLst/>
          </a:prstGeom>
          <a:solidFill>
            <a:schemeClr val="tx1">
              <a:alpha val="30000"/>
            </a:schemeClr>
          </a:solidFill>
          <a:ln w="254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C75B05-8DDC-0FDE-EB2E-E970615F1BF9}"/>
              </a:ext>
            </a:extLst>
          </p:cNvPr>
          <p:cNvSpPr txBox="1"/>
          <p:nvPr/>
        </p:nvSpPr>
        <p:spPr>
          <a:xfrm>
            <a:off x="3109108" y="3219822"/>
            <a:ext cx="5761577" cy="1477328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rgbClr val="FDBA12"/>
                </a:solidFill>
              </a:rPr>
              <a:t>var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defaultResourceName</a:t>
            </a:r>
            <a:r>
              <a:rPr lang="en-US" sz="1200" dirty="0">
                <a:solidFill>
                  <a:schemeClr val="bg1"/>
                </a:solidFill>
              </a:rPr>
              <a:t> = '${</a:t>
            </a:r>
            <a:r>
              <a:rPr lang="en-US" sz="1200" dirty="0" err="1">
                <a:solidFill>
                  <a:schemeClr val="bg1"/>
                </a:solidFill>
              </a:rPr>
              <a:t>systemName</a:t>
            </a:r>
            <a:r>
              <a:rPr lang="en-US" sz="1200" dirty="0">
                <a:solidFill>
                  <a:schemeClr val="bg1"/>
                </a:solidFill>
              </a:rPr>
              <a:t>}-${</a:t>
            </a:r>
            <a:r>
              <a:rPr lang="en-US" sz="1200" dirty="0" err="1">
                <a:solidFill>
                  <a:schemeClr val="bg1"/>
                </a:solidFill>
              </a:rPr>
              <a:t>environmentName</a:t>
            </a:r>
            <a:r>
              <a:rPr lang="en-US" sz="1200" dirty="0">
                <a:solidFill>
                  <a:schemeClr val="bg1"/>
                </a:solidFill>
              </a:rPr>
              <a:t>}'</a:t>
            </a:r>
          </a:p>
          <a:p>
            <a:r>
              <a:rPr lang="en-US" sz="1200" dirty="0">
                <a:solidFill>
                  <a:srgbClr val="FDBA12"/>
                </a:solidFill>
              </a:rPr>
              <a:t>var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blobContainers</a:t>
            </a:r>
            <a:r>
              <a:rPr lang="en-US" sz="1200" dirty="0">
                <a:solidFill>
                  <a:schemeClr val="bg1"/>
                </a:solidFill>
              </a:rPr>
              <a:t> = [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</a:t>
            </a:r>
            <a:r>
              <a:rPr lang="en-US" sz="1200" dirty="0" err="1">
                <a:solidFill>
                  <a:schemeClr val="bg1"/>
                </a:solidFill>
              </a:rPr>
              <a:t>uploadedpictures</a:t>
            </a:r>
            <a:r>
              <a:rPr lang="en-US" sz="1200" dirty="0">
                <a:solidFill>
                  <a:schemeClr val="bg1"/>
                </a:solidFill>
              </a:rPr>
              <a:t>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</a:t>
            </a:r>
            <a:r>
              <a:rPr lang="en-US" sz="1200" dirty="0" err="1">
                <a:solidFill>
                  <a:schemeClr val="bg1"/>
                </a:solidFill>
              </a:rPr>
              <a:t>scaledpictures</a:t>
            </a:r>
            <a:r>
              <a:rPr lang="en-US" sz="1200" dirty="0">
                <a:solidFill>
                  <a:schemeClr val="bg1"/>
                </a:solidFill>
              </a:rPr>
              <a:t>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'thumbnails'</a:t>
            </a:r>
          </a:p>
          <a:p>
            <a:r>
              <a:rPr lang="en-US" sz="12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2580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A0CF42F-D0F7-3EA9-EEC9-1650CD8EA30B}"/>
              </a:ext>
            </a:extLst>
          </p:cNvPr>
          <p:cNvSpPr txBox="1">
            <a:spLocks/>
          </p:cNvSpPr>
          <p:nvPr/>
        </p:nvSpPr>
        <p:spPr>
          <a:xfrm>
            <a:off x="6152" y="0"/>
            <a:ext cx="91378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 dirty="0"/>
              <a:t>Modules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6476918-EB0D-859D-F1FD-DC21B8879BE3}"/>
              </a:ext>
            </a:extLst>
          </p:cNvPr>
          <p:cNvSpPr txBox="1"/>
          <p:nvPr/>
        </p:nvSpPr>
        <p:spPr>
          <a:xfrm>
            <a:off x="372633" y="1325563"/>
            <a:ext cx="3338093" cy="2215991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rgbClr val="FDBA12"/>
                </a:solidFill>
              </a:rPr>
              <a:t>module</a:t>
            </a:r>
            <a:r>
              <a:rPr lang="en-US" sz="1200" dirty="0">
                <a:solidFill>
                  <a:schemeClr val="bg1"/>
                </a:solidFill>
              </a:rPr>
              <a:t> module1 ‘</a:t>
            </a:r>
            <a:r>
              <a:rPr lang="en-US" sz="1200" dirty="0">
                <a:solidFill>
                  <a:srgbClr val="FDBA12"/>
                </a:solidFill>
              </a:rPr>
              <a:t>path/</a:t>
            </a:r>
            <a:r>
              <a:rPr lang="en-US" sz="1200" dirty="0" err="1">
                <a:solidFill>
                  <a:srgbClr val="FDBA12"/>
                </a:solidFill>
              </a:rPr>
              <a:t>file.bicep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name: ‘module1'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params: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r>
              <a:rPr lang="en-US" sz="1200" dirty="0">
                <a:solidFill>
                  <a:srgbClr val="FDBA12"/>
                </a:solidFill>
              </a:rPr>
              <a:t>module</a:t>
            </a:r>
            <a:r>
              <a:rPr lang="en-US" sz="1200" dirty="0">
                <a:solidFill>
                  <a:schemeClr val="bg1"/>
                </a:solidFill>
              </a:rPr>
              <a:t> module2 ‘</a:t>
            </a:r>
            <a:r>
              <a:rPr lang="en-US" sz="1200" dirty="0">
                <a:solidFill>
                  <a:srgbClr val="FDBA12"/>
                </a:solidFill>
              </a:rPr>
              <a:t>path/file2.bicep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‘module2'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params: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DD31480-3D22-9AD7-2EED-8637AB449A18}"/>
              </a:ext>
            </a:extLst>
          </p:cNvPr>
          <p:cNvSpPr txBox="1"/>
          <p:nvPr/>
        </p:nvSpPr>
        <p:spPr>
          <a:xfrm>
            <a:off x="5364088" y="1325563"/>
            <a:ext cx="3407279" cy="1292662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resource res ‘</a:t>
            </a:r>
            <a:r>
              <a:rPr lang="en-US" sz="1200" dirty="0" err="1">
                <a:solidFill>
                  <a:schemeClr val="bg1"/>
                </a:solidFill>
              </a:rPr>
              <a:t>resource@apiversion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location: </a:t>
            </a:r>
            <a:r>
              <a:rPr lang="en-US" sz="1200" dirty="0" err="1">
                <a:solidFill>
                  <a:schemeClr val="bg1"/>
                </a:solidFill>
              </a:rPr>
              <a:t>resourceGroup</a:t>
            </a:r>
            <a:r>
              <a:rPr lang="en-US" sz="1200" dirty="0">
                <a:solidFill>
                  <a:schemeClr val="bg1"/>
                </a:solidFill>
              </a:rPr>
              <a:t>().location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</a:t>
            </a:r>
            <a:r>
              <a:rPr lang="en-US" sz="1200" dirty="0" err="1">
                <a:solidFill>
                  <a:schemeClr val="bg1"/>
                </a:solidFill>
              </a:rPr>
              <a:t>resourcename</a:t>
            </a:r>
            <a:r>
              <a:rPr lang="en-US" sz="1200" dirty="0">
                <a:solidFill>
                  <a:schemeClr val="bg1"/>
                </a:solidFill>
              </a:rPr>
              <a:t>’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properties: {}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FAA41E7-BAE1-A80C-2B16-0393D68C9A3C}"/>
              </a:ext>
            </a:extLst>
          </p:cNvPr>
          <p:cNvSpPr txBox="1"/>
          <p:nvPr/>
        </p:nvSpPr>
        <p:spPr>
          <a:xfrm>
            <a:off x="5364088" y="2935272"/>
            <a:ext cx="3407279" cy="1292662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resource res ‘</a:t>
            </a:r>
            <a:r>
              <a:rPr lang="en-US" sz="1200" dirty="0" err="1">
                <a:solidFill>
                  <a:schemeClr val="bg1"/>
                </a:solidFill>
              </a:rPr>
              <a:t>resource@apiversion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location: </a:t>
            </a:r>
            <a:r>
              <a:rPr lang="en-US" sz="1200" dirty="0" err="1">
                <a:solidFill>
                  <a:schemeClr val="bg1"/>
                </a:solidFill>
              </a:rPr>
              <a:t>resourceGroup</a:t>
            </a:r>
            <a:r>
              <a:rPr lang="en-US" sz="1200" dirty="0">
                <a:solidFill>
                  <a:schemeClr val="bg1"/>
                </a:solidFill>
              </a:rPr>
              <a:t>().location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</a:t>
            </a:r>
            <a:r>
              <a:rPr lang="en-US" sz="1200" dirty="0" err="1">
                <a:solidFill>
                  <a:schemeClr val="bg1"/>
                </a:solidFill>
              </a:rPr>
              <a:t>resourcename</a:t>
            </a:r>
            <a:r>
              <a:rPr lang="en-US" sz="1200" dirty="0">
                <a:solidFill>
                  <a:schemeClr val="bg1"/>
                </a:solidFill>
              </a:rPr>
              <a:t>’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properties: {}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EE0B8340-A6CB-461F-AB73-00FA0B204BF9}"/>
              </a:ext>
            </a:extLst>
          </p:cNvPr>
          <p:cNvSpPr/>
          <p:nvPr/>
        </p:nvSpPr>
        <p:spPr>
          <a:xfrm>
            <a:off x="4160820" y="3205446"/>
            <a:ext cx="818707" cy="448059"/>
          </a:xfrm>
          <a:prstGeom prst="rightArrow">
            <a:avLst/>
          </a:prstGeom>
          <a:solidFill>
            <a:schemeClr val="tx1">
              <a:alpha val="30000"/>
            </a:schemeClr>
          </a:solidFill>
          <a:ln w="254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jl: rechts 12">
            <a:extLst>
              <a:ext uri="{FF2B5EF4-FFF2-40B4-BE49-F238E27FC236}">
                <a16:creationId xmlns:a16="http://schemas.microsoft.com/office/drawing/2014/main" id="{2F1C5CAD-8FFF-39B9-2054-F8721BC73404}"/>
              </a:ext>
            </a:extLst>
          </p:cNvPr>
          <p:cNvSpPr/>
          <p:nvPr/>
        </p:nvSpPr>
        <p:spPr>
          <a:xfrm>
            <a:off x="4162646" y="1745794"/>
            <a:ext cx="818707" cy="448059"/>
          </a:xfrm>
          <a:prstGeom prst="rightArrow">
            <a:avLst/>
          </a:prstGeom>
          <a:solidFill>
            <a:schemeClr val="tx1">
              <a:alpha val="30000"/>
            </a:schemeClr>
          </a:solidFill>
          <a:ln w="254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2C456DBC-A4E7-DA76-D381-F78F770A3F38}"/>
              </a:ext>
            </a:extLst>
          </p:cNvPr>
          <p:cNvSpPr txBox="1"/>
          <p:nvPr/>
        </p:nvSpPr>
        <p:spPr>
          <a:xfrm>
            <a:off x="5364087" y="1067435"/>
            <a:ext cx="3407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BA12"/>
                </a:solidFill>
                <a:latin typeface="Consolas" panose="020B0609020204030204" pitchFamily="49" charset="0"/>
              </a:rPr>
              <a:t>path/</a:t>
            </a:r>
            <a:r>
              <a:rPr lang="en-US" sz="1100" dirty="0" err="1">
                <a:solidFill>
                  <a:srgbClr val="FDBA12"/>
                </a:solidFill>
                <a:latin typeface="Consolas" panose="020B0609020204030204" pitchFamily="49" charset="0"/>
              </a:rPr>
              <a:t>file.bicep</a:t>
            </a:r>
            <a:endParaRPr lang="LID4096" sz="1100" dirty="0">
              <a:solidFill>
                <a:srgbClr val="FDBA12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396786E6-99EA-225B-2761-FA1118052702}"/>
              </a:ext>
            </a:extLst>
          </p:cNvPr>
          <p:cNvSpPr txBox="1"/>
          <p:nvPr/>
        </p:nvSpPr>
        <p:spPr>
          <a:xfrm>
            <a:off x="5292080" y="2670180"/>
            <a:ext cx="3407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DBA12"/>
                </a:solidFill>
                <a:latin typeface="Consolas" panose="020B0609020204030204" pitchFamily="49" charset="0"/>
              </a:rPr>
              <a:t>path/file2.bicep</a:t>
            </a:r>
            <a:endParaRPr lang="LID4096" sz="1100" dirty="0">
              <a:solidFill>
                <a:srgbClr val="FDBA1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8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8CEFD390-D0FD-FFF4-36F1-2CA1AF30A7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/>
              <a:t>Outputs</a:t>
            </a:r>
            <a:endParaRPr lang="en-US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A7F37C67-B02C-7A5A-21D1-A711BD4A0E7B}"/>
              </a:ext>
            </a:extLst>
          </p:cNvPr>
          <p:cNvSpPr txBox="1"/>
          <p:nvPr/>
        </p:nvSpPr>
        <p:spPr>
          <a:xfrm>
            <a:off x="395536" y="1325563"/>
            <a:ext cx="3338093" cy="2400657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module module1 ‘path/</a:t>
            </a:r>
            <a:r>
              <a:rPr lang="en-US" sz="1200" dirty="0" err="1">
                <a:solidFill>
                  <a:schemeClr val="bg1"/>
                </a:solidFill>
              </a:rPr>
              <a:t>file.bicep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name: ‘module1'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params: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 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r>
              <a:rPr lang="en-US" sz="1200" dirty="0">
                <a:solidFill>
                  <a:schemeClr val="bg1"/>
                </a:solidFill>
              </a:rPr>
              <a:t>module module2 ‘path/file2.bicep'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‘module2'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params: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name: </a:t>
            </a:r>
            <a:r>
              <a:rPr lang="en-US" sz="1200" dirty="0">
                <a:solidFill>
                  <a:srgbClr val="FDBA12"/>
                </a:solidFill>
              </a:rPr>
              <a:t>module1.outputs. name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E13207DD-D5B8-58F4-086D-03C42048DB5E}"/>
              </a:ext>
            </a:extLst>
          </p:cNvPr>
          <p:cNvSpPr txBox="1"/>
          <p:nvPr/>
        </p:nvSpPr>
        <p:spPr>
          <a:xfrm>
            <a:off x="5410373" y="1318947"/>
            <a:ext cx="3407279" cy="1477328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resource res ‘</a:t>
            </a:r>
            <a:r>
              <a:rPr lang="en-US" sz="1200" dirty="0" err="1">
                <a:solidFill>
                  <a:schemeClr val="bg1"/>
                </a:solidFill>
              </a:rPr>
              <a:t>resource@apiversion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location: </a:t>
            </a:r>
            <a:r>
              <a:rPr lang="en-US" sz="1200" dirty="0" err="1">
                <a:solidFill>
                  <a:schemeClr val="bg1"/>
                </a:solidFill>
              </a:rPr>
              <a:t>resourceGroup</a:t>
            </a:r>
            <a:r>
              <a:rPr lang="en-US" sz="1200" dirty="0">
                <a:solidFill>
                  <a:schemeClr val="bg1"/>
                </a:solidFill>
              </a:rPr>
              <a:t>().location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</a:t>
            </a:r>
            <a:r>
              <a:rPr lang="en-US" sz="1200" dirty="0" err="1">
                <a:solidFill>
                  <a:schemeClr val="bg1"/>
                </a:solidFill>
              </a:rPr>
              <a:t>resourcename</a:t>
            </a:r>
            <a:r>
              <a:rPr lang="en-US" sz="1200" dirty="0">
                <a:solidFill>
                  <a:schemeClr val="bg1"/>
                </a:solidFill>
              </a:rPr>
              <a:t>’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properties: {}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  <a:p>
            <a:r>
              <a:rPr lang="en-US" sz="1200" dirty="0">
                <a:solidFill>
                  <a:srgbClr val="FDBA12"/>
                </a:solidFill>
              </a:rPr>
              <a:t>output name string = res.name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F48F4515-D57D-F121-5969-401EBA95E2F1}"/>
              </a:ext>
            </a:extLst>
          </p:cNvPr>
          <p:cNvSpPr txBox="1"/>
          <p:nvPr/>
        </p:nvSpPr>
        <p:spPr>
          <a:xfrm>
            <a:off x="5410373" y="3077806"/>
            <a:ext cx="3407279" cy="1477328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lIns="182880" tIns="182880" rIns="182880" bIns="182880" rtlCol="0">
            <a:spAutoFit/>
          </a:bodyPr>
          <a:lstStyle/>
          <a:p>
            <a:r>
              <a:rPr lang="en-US" sz="1200" dirty="0">
                <a:solidFill>
                  <a:srgbClr val="FDBA12"/>
                </a:solidFill>
              </a:rPr>
              <a:t>param name string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resource res ‘</a:t>
            </a:r>
            <a:r>
              <a:rPr lang="en-US" sz="1200" dirty="0" err="1">
                <a:solidFill>
                  <a:schemeClr val="bg1"/>
                </a:solidFill>
              </a:rPr>
              <a:t>resource@apiversion</a:t>
            </a:r>
            <a:r>
              <a:rPr lang="en-US" sz="1200" dirty="0">
                <a:solidFill>
                  <a:schemeClr val="bg1"/>
                </a:solidFill>
              </a:rPr>
              <a:t>' = {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location: </a:t>
            </a:r>
            <a:r>
              <a:rPr lang="en-US" sz="1200" dirty="0" err="1">
                <a:solidFill>
                  <a:schemeClr val="bg1"/>
                </a:solidFill>
              </a:rPr>
              <a:t>resourceGroup</a:t>
            </a:r>
            <a:r>
              <a:rPr lang="en-US" sz="1200" dirty="0">
                <a:solidFill>
                  <a:schemeClr val="bg1"/>
                </a:solidFill>
              </a:rPr>
              <a:t>().location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name: ‘</a:t>
            </a:r>
            <a:r>
              <a:rPr lang="en-US" sz="1200" dirty="0" err="1">
                <a:solidFill>
                  <a:schemeClr val="bg1"/>
                </a:solidFill>
              </a:rPr>
              <a:t>resourcename</a:t>
            </a:r>
            <a:r>
              <a:rPr lang="en-US" sz="1200" dirty="0">
                <a:solidFill>
                  <a:schemeClr val="bg1"/>
                </a:solidFill>
              </a:rPr>
              <a:t>’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properties: {}</a:t>
            </a:r>
          </a:p>
          <a:p>
            <a:r>
              <a:rPr lang="en-US" sz="12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8" name="Pijl: rechts 17">
            <a:extLst>
              <a:ext uri="{FF2B5EF4-FFF2-40B4-BE49-F238E27FC236}">
                <a16:creationId xmlns:a16="http://schemas.microsoft.com/office/drawing/2014/main" id="{F39585ED-54C0-62DE-C56C-59C5DD69C087}"/>
              </a:ext>
            </a:extLst>
          </p:cNvPr>
          <p:cNvSpPr/>
          <p:nvPr/>
        </p:nvSpPr>
        <p:spPr>
          <a:xfrm>
            <a:off x="4165723" y="3592440"/>
            <a:ext cx="818707" cy="448059"/>
          </a:xfrm>
          <a:prstGeom prst="rightArrow">
            <a:avLst/>
          </a:prstGeom>
          <a:solidFill>
            <a:schemeClr val="tx1">
              <a:alpha val="30000"/>
            </a:schemeClr>
          </a:solidFill>
          <a:ln w="254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jl: rechts 18">
            <a:extLst>
              <a:ext uri="{FF2B5EF4-FFF2-40B4-BE49-F238E27FC236}">
                <a16:creationId xmlns:a16="http://schemas.microsoft.com/office/drawing/2014/main" id="{34B9517A-8A80-BCBF-AD21-17C675085420}"/>
              </a:ext>
            </a:extLst>
          </p:cNvPr>
          <p:cNvSpPr/>
          <p:nvPr/>
        </p:nvSpPr>
        <p:spPr>
          <a:xfrm>
            <a:off x="4165723" y="1836889"/>
            <a:ext cx="818707" cy="448059"/>
          </a:xfrm>
          <a:prstGeom prst="rightArrow">
            <a:avLst/>
          </a:prstGeom>
          <a:solidFill>
            <a:schemeClr val="tx1">
              <a:alpha val="30000"/>
            </a:schemeClr>
          </a:solidFill>
          <a:ln w="25400">
            <a:solidFill>
              <a:schemeClr val="tx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88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718FA31-3C34-FFC3-D626-58EC7B2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2750"/>
            <a:ext cx="9205025" cy="60088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B07AA9D-02EE-723A-EB59-EE2754E872A2}"/>
              </a:ext>
            </a:extLst>
          </p:cNvPr>
          <p:cNvSpPr txBox="1"/>
          <p:nvPr/>
        </p:nvSpPr>
        <p:spPr>
          <a:xfrm>
            <a:off x="2058331" y="1786920"/>
            <a:ext cx="5027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Demo 2</a:t>
            </a:r>
            <a:endParaRPr lang="LID4096" sz="96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780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elektronica&#10;&#10;Automatisch gegenereerde beschrijving">
            <a:extLst>
              <a:ext uri="{FF2B5EF4-FFF2-40B4-BE49-F238E27FC236}">
                <a16:creationId xmlns:a16="http://schemas.microsoft.com/office/drawing/2014/main" id="{A6433D2B-5F94-EBB2-27D7-2C34702FB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2500"/>
            <a:ext cx="9144000" cy="6096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DD6B9AA-6257-B632-AD9A-849BBA74082A}"/>
              </a:ext>
            </a:extLst>
          </p:cNvPr>
          <p:cNvSpPr txBox="1"/>
          <p:nvPr/>
        </p:nvSpPr>
        <p:spPr>
          <a:xfrm>
            <a:off x="1668801" y="2156251"/>
            <a:ext cx="58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Functions &amp; Loops</a:t>
            </a:r>
            <a:endParaRPr lang="LID4096" sz="48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F3F35885-97E2-3BA2-EE0E-F4CA819C6DBE}"/>
              </a:ext>
            </a:extLst>
          </p:cNvPr>
          <p:cNvSpPr/>
          <p:nvPr/>
        </p:nvSpPr>
        <p:spPr>
          <a:xfrm>
            <a:off x="5210" y="4927476"/>
            <a:ext cx="9144000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FDBA12"/>
                </a:solidFill>
              </a:rPr>
              <a:t>Picture by Shahadat Rahman - </a:t>
            </a:r>
            <a:r>
              <a:rPr lang="en-US" sz="1000" dirty="0" err="1">
                <a:solidFill>
                  <a:srgbClr val="FDBA12"/>
                </a:solidFill>
              </a:rPr>
              <a:t>Unsplash</a:t>
            </a:r>
            <a:endParaRPr lang="LID4096" sz="1000" dirty="0">
              <a:solidFill>
                <a:srgbClr val="FDBA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1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718FA31-3C34-FFC3-D626-58EC7B2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2750"/>
            <a:ext cx="9205025" cy="60088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B07AA9D-02EE-723A-EB59-EE2754E872A2}"/>
              </a:ext>
            </a:extLst>
          </p:cNvPr>
          <p:cNvSpPr txBox="1"/>
          <p:nvPr/>
        </p:nvSpPr>
        <p:spPr>
          <a:xfrm>
            <a:off x="2058331" y="1786920"/>
            <a:ext cx="5027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Demo 3</a:t>
            </a:r>
            <a:endParaRPr lang="LID4096" sz="96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249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computer, binnen&#10;&#10;Automatisch gegenereerde beschrijving">
            <a:extLst>
              <a:ext uri="{FF2B5EF4-FFF2-40B4-BE49-F238E27FC236}">
                <a16:creationId xmlns:a16="http://schemas.microsoft.com/office/drawing/2014/main" id="{B7923A33-DD3B-689C-4F1C-E54A9FA10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DD6B9AA-6257-B632-AD9A-849BBA74082A}"/>
              </a:ext>
            </a:extLst>
          </p:cNvPr>
          <p:cNvSpPr txBox="1"/>
          <p:nvPr/>
        </p:nvSpPr>
        <p:spPr>
          <a:xfrm>
            <a:off x="1420432" y="2156251"/>
            <a:ext cx="6303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Real-world example</a:t>
            </a:r>
            <a:endParaRPr lang="LID4096" sz="48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4AC7E74-FB15-DBFC-B8C6-11D18BEEDEB9}"/>
              </a:ext>
            </a:extLst>
          </p:cNvPr>
          <p:cNvSpPr/>
          <p:nvPr/>
        </p:nvSpPr>
        <p:spPr>
          <a:xfrm>
            <a:off x="5210" y="4927476"/>
            <a:ext cx="9144000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FDBA12"/>
                </a:solidFill>
              </a:rPr>
              <a:t>Picture by Arnold Francisca - </a:t>
            </a:r>
            <a:r>
              <a:rPr lang="en-US" sz="1000" dirty="0" err="1">
                <a:solidFill>
                  <a:srgbClr val="FDBA12"/>
                </a:solidFill>
              </a:rPr>
              <a:t>Unsplash</a:t>
            </a:r>
            <a:endParaRPr lang="LID4096" sz="1000" dirty="0">
              <a:solidFill>
                <a:srgbClr val="FDBA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36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718FA31-3C34-FFC3-D626-58EC7B25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412750"/>
            <a:ext cx="9205025" cy="60088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B07AA9D-02EE-723A-EB59-EE2754E872A2}"/>
              </a:ext>
            </a:extLst>
          </p:cNvPr>
          <p:cNvSpPr txBox="1"/>
          <p:nvPr/>
        </p:nvSpPr>
        <p:spPr>
          <a:xfrm>
            <a:off x="2058331" y="1786920"/>
            <a:ext cx="5027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Demo 4</a:t>
            </a:r>
            <a:endParaRPr lang="LID4096" sz="96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7455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groente, verschillend, variëteit, vlees&#10;&#10;Automatisch gegenereerde beschrijving">
            <a:extLst>
              <a:ext uri="{FF2B5EF4-FFF2-40B4-BE49-F238E27FC236}">
                <a16:creationId xmlns:a16="http://schemas.microsoft.com/office/drawing/2014/main" id="{777D50E3-BAC7-4C7F-076A-815318560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3524249"/>
            <a:ext cx="9144000" cy="1219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DD6B9AA-6257-B632-AD9A-849BBA74082A}"/>
              </a:ext>
            </a:extLst>
          </p:cNvPr>
          <p:cNvSpPr txBox="1"/>
          <p:nvPr/>
        </p:nvSpPr>
        <p:spPr>
          <a:xfrm>
            <a:off x="1370129" y="2156251"/>
            <a:ext cx="6403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Re-use of templates</a:t>
            </a:r>
            <a:endParaRPr lang="LID4096" sz="48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6A217F5-6F40-F11E-B471-9DE3B408FB52}"/>
              </a:ext>
            </a:extLst>
          </p:cNvPr>
          <p:cNvSpPr/>
          <p:nvPr/>
        </p:nvSpPr>
        <p:spPr>
          <a:xfrm>
            <a:off x="5210" y="4927476"/>
            <a:ext cx="9144000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FDBA12"/>
                </a:solidFill>
              </a:rPr>
              <a:t>Picture by </a:t>
            </a:r>
            <a:r>
              <a:rPr lang="en-US" sz="1000" dirty="0" err="1">
                <a:solidFill>
                  <a:srgbClr val="FDBA12"/>
                </a:solidFill>
              </a:rPr>
              <a:t>Evgeny</a:t>
            </a:r>
            <a:r>
              <a:rPr lang="en-US" sz="1000" dirty="0">
                <a:solidFill>
                  <a:srgbClr val="FDBA12"/>
                </a:solidFill>
              </a:rPr>
              <a:t> </a:t>
            </a:r>
            <a:r>
              <a:rPr lang="en-US" sz="1000" dirty="0" err="1">
                <a:solidFill>
                  <a:srgbClr val="FDBA12"/>
                </a:solidFill>
              </a:rPr>
              <a:t>Karchevsky</a:t>
            </a:r>
            <a:r>
              <a:rPr lang="en-US" sz="1000" dirty="0">
                <a:solidFill>
                  <a:srgbClr val="FDBA12"/>
                </a:solidFill>
              </a:rPr>
              <a:t> - </a:t>
            </a:r>
            <a:r>
              <a:rPr lang="en-US" sz="1000" dirty="0" err="1">
                <a:solidFill>
                  <a:srgbClr val="FDBA12"/>
                </a:solidFill>
              </a:rPr>
              <a:t>Unsplash</a:t>
            </a:r>
            <a:endParaRPr lang="LID4096" sz="1000" dirty="0">
              <a:solidFill>
                <a:srgbClr val="FDBA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211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718FA31-3C34-FFC3-D626-58EC7B2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2750"/>
            <a:ext cx="9205025" cy="60088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B07AA9D-02EE-723A-EB59-EE2754E872A2}"/>
              </a:ext>
            </a:extLst>
          </p:cNvPr>
          <p:cNvSpPr txBox="1"/>
          <p:nvPr/>
        </p:nvSpPr>
        <p:spPr>
          <a:xfrm>
            <a:off x="2058331" y="1786920"/>
            <a:ext cx="5027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Demo 5</a:t>
            </a:r>
            <a:endParaRPr lang="LID4096" sz="96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22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ARM Yourself with Bicep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D7E9750A-0F72-9DCB-9E67-02191CC449AF}"/>
              </a:ext>
            </a:extLst>
          </p:cNvPr>
          <p:cNvSpPr txBox="1">
            <a:spLocks/>
          </p:cNvSpPr>
          <p:nvPr/>
        </p:nvSpPr>
        <p:spPr>
          <a:xfrm>
            <a:off x="107504" y="4098356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Eduard Keilholz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4" name="Tijdelijke aanduiding voor tekst 4">
            <a:extLst>
              <a:ext uri="{FF2B5EF4-FFF2-40B4-BE49-F238E27FC236}">
                <a16:creationId xmlns:a16="http://schemas.microsoft.com/office/drawing/2014/main" id="{99421506-5375-0EFB-49FD-1B03A316E8E8}"/>
              </a:ext>
            </a:extLst>
          </p:cNvPr>
          <p:cNvSpPr txBox="1">
            <a:spLocks/>
          </p:cNvSpPr>
          <p:nvPr/>
        </p:nvSpPr>
        <p:spPr>
          <a:xfrm>
            <a:off x="107504" y="4314380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Cloud Solution Architect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tekst 5">
            <a:extLst>
              <a:ext uri="{FF2B5EF4-FFF2-40B4-BE49-F238E27FC236}">
                <a16:creationId xmlns:a16="http://schemas.microsoft.com/office/drawing/2014/main" id="{2981FFD5-25E7-568A-5F55-66F0D7CAC5BB}"/>
              </a:ext>
            </a:extLst>
          </p:cNvPr>
          <p:cNvSpPr txBox="1">
            <a:spLocks/>
          </p:cNvSpPr>
          <p:nvPr/>
        </p:nvSpPr>
        <p:spPr>
          <a:xfrm>
            <a:off x="107504" y="4530404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NIC X Edition</a:t>
            </a:r>
            <a:endParaRPr lang="en-NL" sz="1400" dirty="0">
              <a:solidFill>
                <a:schemeClr val="bg1"/>
              </a:solidFill>
            </a:endParaRPr>
          </a:p>
        </p:txBody>
      </p:sp>
      <p:sp>
        <p:nvSpPr>
          <p:cNvPr id="6" name="Tijdelijke aanduiding voor tekst 6">
            <a:extLst>
              <a:ext uri="{FF2B5EF4-FFF2-40B4-BE49-F238E27FC236}">
                <a16:creationId xmlns:a16="http://schemas.microsoft.com/office/drawing/2014/main" id="{D9CA360B-6D8E-4988-AD02-731CB197E463}"/>
              </a:ext>
            </a:extLst>
          </p:cNvPr>
          <p:cNvSpPr txBox="1">
            <a:spLocks/>
          </p:cNvSpPr>
          <p:nvPr/>
        </p:nvSpPr>
        <p:spPr>
          <a:xfrm>
            <a:off x="107504" y="4739209"/>
            <a:ext cx="5633258" cy="3528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June 1 2022</a:t>
            </a:r>
            <a:endParaRPr lang="en-N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1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EB62661-9AD9-2553-EA40-454536A08175}"/>
              </a:ext>
            </a:extLst>
          </p:cNvPr>
          <p:cNvSpPr txBox="1">
            <a:spLocks/>
          </p:cNvSpPr>
          <p:nvPr/>
        </p:nvSpPr>
        <p:spPr>
          <a:xfrm>
            <a:off x="2722290" y="730109"/>
            <a:ext cx="6026174" cy="673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Eduard Keilholz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33A520D-1E8E-E04D-7857-6CDF29A3F275}"/>
              </a:ext>
            </a:extLst>
          </p:cNvPr>
          <p:cNvSpPr txBox="1">
            <a:spLocks/>
          </p:cNvSpPr>
          <p:nvPr/>
        </p:nvSpPr>
        <p:spPr>
          <a:xfrm>
            <a:off x="2725187" y="1403614"/>
            <a:ext cx="6023277" cy="473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Thank you, questions?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6471B5B-6DC7-A09C-8368-73F2A6E93245}"/>
              </a:ext>
            </a:extLst>
          </p:cNvPr>
          <p:cNvSpPr txBox="1">
            <a:spLocks/>
          </p:cNvSpPr>
          <p:nvPr/>
        </p:nvSpPr>
        <p:spPr>
          <a:xfrm>
            <a:off x="838200" y="3739887"/>
            <a:ext cx="4578626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https://www.linkedin.com/in/eduard-keilholz/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887D9A8-9EFB-05A1-A689-0B59FC71AC95}"/>
              </a:ext>
            </a:extLst>
          </p:cNvPr>
          <p:cNvSpPr txBox="1">
            <a:spLocks/>
          </p:cNvSpPr>
          <p:nvPr/>
        </p:nvSpPr>
        <p:spPr>
          <a:xfrm>
            <a:off x="838200" y="4128319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@ed_dotnet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E4E8518-C8F7-0A7B-0BB6-E8768F894BD9}"/>
              </a:ext>
            </a:extLst>
          </p:cNvPr>
          <p:cNvSpPr txBox="1">
            <a:spLocks/>
          </p:cNvSpPr>
          <p:nvPr/>
        </p:nvSpPr>
        <p:spPr>
          <a:xfrm>
            <a:off x="838200" y="4551470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>
                <a:solidFill>
                  <a:schemeClr val="bg1"/>
                </a:solidFill>
              </a:rPr>
              <a:t>https://github.com/nikneem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28" name="Tijdelijke aanduiding voor afbeelding 10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49EC09F8-110A-39B9-3EFD-2C9AAD85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9547"/>
          <a:stretch>
            <a:fillRect/>
          </a:stretch>
        </p:blipFill>
        <p:spPr>
          <a:xfrm>
            <a:off x="838200" y="699542"/>
            <a:ext cx="1728787" cy="2136775"/>
          </a:xfrm>
          <a:prstGeom prst="rect">
            <a:avLst/>
          </a:prstGeom>
        </p:spPr>
      </p:pic>
      <p:pic>
        <p:nvPicPr>
          <p:cNvPr id="8" name="Picture 17" descr="Text, whiteboard&#10;&#10;Description automatically generated">
            <a:extLst>
              <a:ext uri="{FF2B5EF4-FFF2-40B4-BE49-F238E27FC236}">
                <a16:creationId xmlns:a16="http://schemas.microsoft.com/office/drawing/2014/main" id="{6AF85CB3-5E60-1A6E-E238-0E7EF2F93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1131637"/>
            <a:ext cx="1189956" cy="149195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68F526E9-ED0E-220F-F7B0-E6BECACADD0F}"/>
              </a:ext>
            </a:extLst>
          </p:cNvPr>
          <p:cNvSpPr txBox="1"/>
          <p:nvPr/>
        </p:nvSpPr>
        <p:spPr>
          <a:xfrm>
            <a:off x="6979472" y="2942722"/>
            <a:ext cx="19916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http://mng.bz/qYj2</a:t>
            </a:r>
            <a:endParaRPr lang="en-US" sz="1800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35</a:t>
            </a:r>
            <a:r>
              <a:rPr lang="en-US" sz="180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% Discount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code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ctwnicxed22</a:t>
            </a:r>
            <a:endParaRPr lang="LID4096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47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D55B9B9-C2F0-F13D-2366-AF4631E30007}"/>
              </a:ext>
            </a:extLst>
          </p:cNvPr>
          <p:cNvSpPr txBox="1">
            <a:spLocks/>
          </p:cNvSpPr>
          <p:nvPr/>
        </p:nvSpPr>
        <p:spPr>
          <a:xfrm>
            <a:off x="467544" y="3092217"/>
            <a:ext cx="8064896" cy="4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2000" b="0" i="0" strike="noStrike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8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Tx/>
              <a:buNone/>
              <a:defRPr sz="1400" b="0" i="0" kern="1200" baseline="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https://github.com/nikneem/bicep-demos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1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EB62661-9AD9-2553-EA40-454536A08175}"/>
              </a:ext>
            </a:extLst>
          </p:cNvPr>
          <p:cNvSpPr txBox="1">
            <a:spLocks/>
          </p:cNvSpPr>
          <p:nvPr/>
        </p:nvSpPr>
        <p:spPr>
          <a:xfrm>
            <a:off x="2722290" y="730109"/>
            <a:ext cx="6026174" cy="673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Eduard Keilholz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33A520D-1E8E-E04D-7857-6CDF29A3F275}"/>
              </a:ext>
            </a:extLst>
          </p:cNvPr>
          <p:cNvSpPr txBox="1">
            <a:spLocks/>
          </p:cNvSpPr>
          <p:nvPr/>
        </p:nvSpPr>
        <p:spPr>
          <a:xfrm>
            <a:off x="2725187" y="1403614"/>
            <a:ext cx="6023277" cy="4739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Cloud Solution Architect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5E217F7-0502-E8F6-A2AF-0EBFF7740AD3}"/>
              </a:ext>
            </a:extLst>
          </p:cNvPr>
          <p:cNvSpPr txBox="1">
            <a:spLocks/>
          </p:cNvSpPr>
          <p:nvPr/>
        </p:nvSpPr>
        <p:spPr>
          <a:xfrm>
            <a:off x="2722291" y="1773069"/>
            <a:ext cx="6026174" cy="98927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I am a Cloud Solution Architect at 4DotNet (The Netherlands). I focus is on the Microsoft development stack, mainly C# and the Microsoft Azure Cloud.</a:t>
            </a:r>
            <a:endParaRPr lang="en-NL" sz="1600" dirty="0">
              <a:solidFill>
                <a:schemeClr val="accent1"/>
              </a:solidFill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6471B5B-6DC7-A09C-8368-73F2A6E93245}"/>
              </a:ext>
            </a:extLst>
          </p:cNvPr>
          <p:cNvSpPr txBox="1">
            <a:spLocks/>
          </p:cNvSpPr>
          <p:nvPr/>
        </p:nvSpPr>
        <p:spPr>
          <a:xfrm>
            <a:off x="838200" y="3739887"/>
            <a:ext cx="4578626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https://www.linkedin.com/in/eduard-keilholz/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1887D9A8-9EFB-05A1-A689-0B59FC71AC95}"/>
              </a:ext>
            </a:extLst>
          </p:cNvPr>
          <p:cNvSpPr txBox="1">
            <a:spLocks/>
          </p:cNvSpPr>
          <p:nvPr/>
        </p:nvSpPr>
        <p:spPr>
          <a:xfrm>
            <a:off x="838200" y="4128319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@ed_dotnet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E4E8518-C8F7-0A7B-0BB6-E8768F894BD9}"/>
              </a:ext>
            </a:extLst>
          </p:cNvPr>
          <p:cNvSpPr txBox="1">
            <a:spLocks/>
          </p:cNvSpPr>
          <p:nvPr/>
        </p:nvSpPr>
        <p:spPr>
          <a:xfrm>
            <a:off x="838200" y="4551470"/>
            <a:ext cx="3650673" cy="3079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1600">
                <a:solidFill>
                  <a:schemeClr val="bg1"/>
                </a:solidFill>
              </a:rPr>
              <a:t>https://github.com/nikneem</a:t>
            </a:r>
            <a:endParaRPr lang="en-NL" sz="1600" dirty="0">
              <a:solidFill>
                <a:schemeClr val="bg1"/>
              </a:solidFill>
            </a:endParaRPr>
          </a:p>
        </p:txBody>
      </p:sp>
      <p:pic>
        <p:nvPicPr>
          <p:cNvPr id="27" name="Picture 17" descr="Text, whiteboard&#10;&#10;Description automatically generated">
            <a:extLst>
              <a:ext uri="{FF2B5EF4-FFF2-40B4-BE49-F238E27FC236}">
                <a16:creationId xmlns:a16="http://schemas.microsoft.com/office/drawing/2014/main" id="{FD7303E4-0917-8A6F-5964-8FEA8FCE7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879998"/>
            <a:ext cx="1621034" cy="2032432"/>
          </a:xfrm>
          <a:prstGeom prst="rect">
            <a:avLst/>
          </a:prstGeom>
        </p:spPr>
      </p:pic>
      <p:pic>
        <p:nvPicPr>
          <p:cNvPr id="28" name="Tijdelijke aanduiding voor afbeelding 10" descr="Afbeelding met persoon, muur, person, binnen&#10;&#10;Automatisch gegenereerde beschrijving">
            <a:extLst>
              <a:ext uri="{FF2B5EF4-FFF2-40B4-BE49-F238E27FC236}">
                <a16:creationId xmlns:a16="http://schemas.microsoft.com/office/drawing/2014/main" id="{49EC09F8-110A-39B9-3EFD-2C9AAD859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r="9547"/>
          <a:stretch>
            <a:fillRect/>
          </a:stretch>
        </p:blipFill>
        <p:spPr>
          <a:xfrm>
            <a:off x="838200" y="699542"/>
            <a:ext cx="1728787" cy="213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klaverblad&#10;&#10;Automatisch gegenereerde beschrijving">
            <a:extLst>
              <a:ext uri="{FF2B5EF4-FFF2-40B4-BE49-F238E27FC236}">
                <a16:creationId xmlns:a16="http://schemas.microsoft.com/office/drawing/2014/main" id="{B6946A35-EC90-1F41-8C18-77FE503F2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936885"/>
            <a:ext cx="9361039" cy="7017270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4089D231-B3BD-8C40-3051-D9FC7E4AC945}"/>
              </a:ext>
            </a:extLst>
          </p:cNvPr>
          <p:cNvSpPr txBox="1"/>
          <p:nvPr/>
        </p:nvSpPr>
        <p:spPr>
          <a:xfrm>
            <a:off x="2706101" y="1786920"/>
            <a:ext cx="37317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glow rad="139700">
                    <a:schemeClr val="tx1"/>
                  </a:glow>
                  <a:outerShdw blurRad="127000" dir="3600000" algn="tl">
                    <a:schemeClr val="tx1"/>
                  </a:outerShdw>
                </a:effectLst>
              </a:rPr>
              <a:t>WHY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E250EFB9-F2AB-E118-293D-B3B93695CDDB}"/>
              </a:ext>
            </a:extLst>
          </p:cNvPr>
          <p:cNvSpPr txBox="1"/>
          <p:nvPr/>
        </p:nvSpPr>
        <p:spPr>
          <a:xfrm>
            <a:off x="305780" y="3139103"/>
            <a:ext cx="8532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effectLst>
                  <a:glow rad="38100">
                    <a:schemeClr val="tx1">
                      <a:alpha val="86000"/>
                    </a:schemeClr>
                  </a:glow>
                  <a:outerShdw blurRad="127000" dir="3600000" algn="tl">
                    <a:schemeClr val="tx1"/>
                  </a:outerShdw>
                </a:effectLst>
              </a:rPr>
              <a:t>Do you want infrastructure as code?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8EC37FE-3F88-EAB6-DC97-3DF243079DFF}"/>
              </a:ext>
            </a:extLst>
          </p:cNvPr>
          <p:cNvSpPr/>
          <p:nvPr/>
        </p:nvSpPr>
        <p:spPr>
          <a:xfrm>
            <a:off x="5210" y="4927476"/>
            <a:ext cx="9144000" cy="2160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rgbClr val="FDBA12"/>
                </a:solidFill>
              </a:rPr>
              <a:t>Picture by Abraham </a:t>
            </a:r>
            <a:r>
              <a:rPr lang="en-US" sz="1000" dirty="0" err="1">
                <a:solidFill>
                  <a:srgbClr val="FDBA12"/>
                </a:solidFill>
              </a:rPr>
              <a:t>Berrera</a:t>
            </a:r>
            <a:r>
              <a:rPr lang="en-US" sz="1000" dirty="0">
                <a:solidFill>
                  <a:srgbClr val="FDBA12"/>
                </a:solidFill>
              </a:rPr>
              <a:t> - </a:t>
            </a:r>
            <a:r>
              <a:rPr lang="en-US" sz="1000" dirty="0" err="1">
                <a:solidFill>
                  <a:srgbClr val="FDBA12"/>
                </a:solidFill>
              </a:rPr>
              <a:t>Unsplash</a:t>
            </a:r>
            <a:endParaRPr lang="LID4096" sz="1000" dirty="0">
              <a:solidFill>
                <a:srgbClr val="FDBA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8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9F417E7-94D0-008F-CA80-F61EEFFDE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2" y="1859492"/>
            <a:ext cx="7956376" cy="2080410"/>
          </a:xfrm>
          <a:prstGeom prst="rect">
            <a:avLst/>
          </a:prstGeom>
        </p:spPr>
      </p:pic>
      <p:pic>
        <p:nvPicPr>
          <p:cNvPr id="11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16E8426-0A0F-4388-D63B-A784620ED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34" y="933846"/>
            <a:ext cx="4844532" cy="394216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BD814CF-26ED-CBE0-29DB-B581A302B660}"/>
              </a:ext>
            </a:extLst>
          </p:cNvPr>
          <p:cNvSpPr txBox="1"/>
          <p:nvPr/>
        </p:nvSpPr>
        <p:spPr>
          <a:xfrm>
            <a:off x="366649" y="411510"/>
            <a:ext cx="356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The Azure Resource Manager</a:t>
            </a:r>
            <a:endParaRPr lang="LID4096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90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EBD814CF-26ED-CBE0-29DB-B581A302B660}"/>
              </a:ext>
            </a:extLst>
          </p:cNvPr>
          <p:cNvSpPr txBox="1"/>
          <p:nvPr/>
        </p:nvSpPr>
        <p:spPr>
          <a:xfrm>
            <a:off x="366649" y="411510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How does Bicep work?</a:t>
            </a:r>
            <a:endParaRPr lang="LID4096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5C71444-03AF-E6AC-0FEB-589B26EC3981}"/>
              </a:ext>
            </a:extLst>
          </p:cNvPr>
          <p:cNvSpPr txBox="1"/>
          <p:nvPr/>
        </p:nvSpPr>
        <p:spPr>
          <a:xfrm>
            <a:off x="1691680" y="2245787"/>
            <a:ext cx="6182138" cy="1169551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   "$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schema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": "https://../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deploymentTemplate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contentVersion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": "1.0.0.0",</a:t>
            </a:r>
          </a:p>
          <a:p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    "</a:t>
            </a:r>
            <a:r>
              <a:rPr lang="fr-FR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resources</a:t>
            </a:r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": [],</a:t>
            </a:r>
          </a:p>
          <a:p>
            <a:r>
              <a:rPr lang="fr-FR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9AFB47E-7549-6668-9739-F57D079CDCE1}"/>
              </a:ext>
            </a:extLst>
          </p:cNvPr>
          <p:cNvSpPr txBox="1"/>
          <p:nvPr/>
        </p:nvSpPr>
        <p:spPr>
          <a:xfrm>
            <a:off x="467544" y="915566"/>
            <a:ext cx="6182138" cy="954107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resource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storageAccountX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‘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storageAccount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’ = {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name: ‘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storageAccountName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’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   location: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resourceGroup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().location</a:t>
            </a:r>
            <a:b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218167C7-F9DF-8ADC-5938-05841D8B6C32}"/>
              </a:ext>
            </a:extLst>
          </p:cNvPr>
          <p:cNvSpPr/>
          <p:nvPr/>
        </p:nvSpPr>
        <p:spPr>
          <a:xfrm>
            <a:off x="2627784" y="3651870"/>
            <a:ext cx="6182138" cy="1021714"/>
          </a:xfrm>
          <a:prstGeom prst="rect">
            <a:avLst/>
          </a:prstGeom>
          <a:solidFill>
            <a:schemeClr val="tx1">
              <a:alpha val="10000"/>
            </a:schemeClr>
          </a:solidFill>
          <a:ln w="25400"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E59612-99A7-C6C2-B5E4-364F02B9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4277" y="3651870"/>
            <a:ext cx="1000125" cy="1000125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23A07716-7EC2-C6AD-46C6-613AAF1B7E03}"/>
              </a:ext>
            </a:extLst>
          </p:cNvPr>
          <p:cNvSpPr txBox="1"/>
          <p:nvPr/>
        </p:nvSpPr>
        <p:spPr>
          <a:xfrm>
            <a:off x="3154764" y="3967128"/>
            <a:ext cx="72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ARM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3B15D632-8263-EB4F-C9F2-56EFDFD2F5AD}"/>
              </a:ext>
            </a:extLst>
          </p:cNvPr>
          <p:cNvSpPr txBox="1"/>
          <p:nvPr/>
        </p:nvSpPr>
        <p:spPr>
          <a:xfrm>
            <a:off x="4521344" y="3967403"/>
            <a:ext cx="2395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Resource Provider</a:t>
            </a:r>
          </a:p>
        </p:txBody>
      </p:sp>
      <p:cxnSp>
        <p:nvCxnSpPr>
          <p:cNvPr id="14" name="Rechte verbindingslijn met pijl 13">
            <a:extLst>
              <a:ext uri="{FF2B5EF4-FFF2-40B4-BE49-F238E27FC236}">
                <a16:creationId xmlns:a16="http://schemas.microsoft.com/office/drawing/2014/main" id="{AFBE63E0-6F2D-9AFA-CED6-E94ACD68A4CD}"/>
              </a:ext>
            </a:extLst>
          </p:cNvPr>
          <p:cNvCxnSpPr>
            <a:endCxn id="13" idx="1"/>
          </p:cNvCxnSpPr>
          <p:nvPr/>
        </p:nvCxnSpPr>
        <p:spPr>
          <a:xfrm flipV="1">
            <a:off x="3883429" y="4121292"/>
            <a:ext cx="637915" cy="324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14">
            <a:extLst>
              <a:ext uri="{FF2B5EF4-FFF2-40B4-BE49-F238E27FC236}">
                <a16:creationId xmlns:a16="http://schemas.microsoft.com/office/drawing/2014/main" id="{F6DE3309-E5CF-64EB-22D0-F16CDBB1C941}"/>
              </a:ext>
            </a:extLst>
          </p:cNvPr>
          <p:cNvCxnSpPr>
            <a:endCxn id="9" idx="1"/>
          </p:cNvCxnSpPr>
          <p:nvPr/>
        </p:nvCxnSpPr>
        <p:spPr>
          <a:xfrm flipV="1">
            <a:off x="6916362" y="4151933"/>
            <a:ext cx="637915" cy="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718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1158E-B22A-47E9-9A1A-959E2A91A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Bicep?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B2926-C659-4FD3-9A5F-9C4BEEC49A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Dodge limitations of JSON</a:t>
            </a:r>
          </a:p>
          <a:p>
            <a:pPr lvl="1"/>
            <a:r>
              <a:rPr lang="en-US" dirty="0"/>
              <a:t>String interpolation</a:t>
            </a:r>
          </a:p>
          <a:p>
            <a:pPr lvl="1"/>
            <a:r>
              <a:rPr lang="en-US" dirty="0"/>
              <a:t>Lots of ceremony</a:t>
            </a:r>
          </a:p>
          <a:p>
            <a:pPr lvl="1"/>
            <a:r>
              <a:rPr lang="en-US" dirty="0"/>
              <a:t>Fixed positions for declarations</a:t>
            </a:r>
          </a:p>
          <a:p>
            <a:r>
              <a:rPr lang="en-US" dirty="0"/>
              <a:t>Overcome challenges of linked templates</a:t>
            </a:r>
          </a:p>
          <a:p>
            <a:r>
              <a:rPr lang="en-US" dirty="0"/>
              <a:t>Tooling</a:t>
            </a:r>
          </a:p>
          <a:p>
            <a:r>
              <a:rPr lang="en-US" dirty="0"/>
              <a:t>Way too large files</a:t>
            </a:r>
          </a:p>
        </p:txBody>
      </p:sp>
    </p:spTree>
    <p:extLst>
      <p:ext uri="{BB962C8B-B14F-4D97-AF65-F5344CB8AC3E}">
        <p14:creationId xmlns:p14="http://schemas.microsoft.com/office/powerpoint/2010/main" val="98441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6376850-4AEC-4BB7-2B5E-B074A7254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A457FF34-541C-2CF0-AC24-2E63A2A76B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517776" cy="5504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 baseline="0">
                <a:solidFill>
                  <a:srgbClr val="FDBA12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 dirty="0">
                <a:solidFill>
                  <a:srgbClr val="1E22AA"/>
                </a:solidFill>
              </a:rPr>
              <a:t>My First Bicep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7714F2D-A102-5A9B-CC12-77BC9D72E59E}"/>
              </a:ext>
            </a:extLst>
          </p:cNvPr>
          <p:cNvSpPr txBox="1"/>
          <p:nvPr/>
        </p:nvSpPr>
        <p:spPr>
          <a:xfrm>
            <a:off x="756815" y="1556088"/>
            <a:ext cx="7630371" cy="2031325"/>
          </a:xfrm>
          <a:prstGeom prst="rect">
            <a:avLst/>
          </a:prstGeom>
          <a:solidFill>
            <a:srgbClr val="1226AA"/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square" lIns="274320" tIns="274320" rIns="274320" bIns="274320" rtlCol="0">
            <a:spAutoFit/>
          </a:bodyPr>
          <a:lstStyle/>
          <a:p>
            <a:pPr lvl="0" defTabSz="914400"/>
            <a:r>
              <a:rPr lang="en-US" sz="1200" dirty="0">
                <a:solidFill>
                  <a:srgbClr val="70AD47"/>
                </a:solidFill>
                <a:latin typeface="Consolas" panose="020B0609020204030204" pitchFamily="49" charset="0"/>
              </a:rPr>
              <a:t>resource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FFFFFF"/>
                </a:solidFill>
                <a:latin typeface="Consolas" panose="020B0609020204030204" pitchFamily="49" charset="0"/>
              </a:rPr>
              <a:t>storageAccountResource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ED7D31"/>
                </a:solidFill>
                <a:latin typeface="Consolas" panose="020B0609020204030204" pitchFamily="49" charset="0"/>
              </a:rPr>
              <a:t>Microsoft.Storage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/storageAccounts@2021-06-01'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= {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ED7D31"/>
                </a:solidFill>
                <a:latin typeface="Consolas" panose="020B0609020204030204" pitchFamily="49" charset="0"/>
              </a:rPr>
              <a:t>mystorageaccountname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location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 err="1">
                <a:solidFill>
                  <a:srgbClr val="FFC000"/>
                </a:solidFill>
                <a:latin typeface="Consolas" panose="020B0609020204030204" pitchFamily="49" charset="0"/>
              </a:rPr>
              <a:t>resourceGroup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().location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kind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'StorageV2'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FFC000"/>
                </a:solidFill>
                <a:latin typeface="Consolas" panose="020B0609020204030204" pitchFamily="49" charset="0"/>
              </a:rPr>
              <a:t>sku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: {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FFC000"/>
                </a:solidFill>
                <a:latin typeface="Consolas" panose="020B0609020204030204" pitchFamily="49" charset="0"/>
              </a:rPr>
              <a:t>name</a:t>
            </a:r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ED7D31"/>
                </a:solidFill>
                <a:latin typeface="Consolas" panose="020B0609020204030204" pitchFamily="49" charset="0"/>
              </a:rPr>
              <a:t>Standard_LRS</a:t>
            </a:r>
            <a:r>
              <a:rPr lang="en-US" sz="1200" dirty="0">
                <a:solidFill>
                  <a:srgbClr val="ED7D31"/>
                </a:solidFill>
                <a:latin typeface="Consolas" panose="020B0609020204030204" pitchFamily="49" charset="0"/>
              </a:rPr>
              <a:t>'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  }</a:t>
            </a:r>
          </a:p>
          <a:p>
            <a:pPr lvl="0" defTabSz="914400"/>
            <a:r>
              <a:rPr lang="en-US" sz="12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A9C82B0-BEA3-3275-FCDC-5379FD4BA411}"/>
              </a:ext>
            </a:extLst>
          </p:cNvPr>
          <p:cNvSpPr txBox="1"/>
          <p:nvPr/>
        </p:nvSpPr>
        <p:spPr>
          <a:xfrm>
            <a:off x="444107" y="1048256"/>
            <a:ext cx="8255786" cy="3046988"/>
          </a:xfrm>
          <a:prstGeom prst="rect">
            <a:avLst/>
          </a:prstGeom>
          <a:solidFill>
            <a:srgbClr val="1226AA"/>
          </a:solidFill>
          <a:ln w="25400">
            <a:solidFill>
              <a:schemeClr val="tx1">
                <a:alpha val="3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"$schema"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"https://schema.management.azure.com/schemas/2019-04-01/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deploymentTemplate.json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contentVersion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"1.0.0.0"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"resources"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Microsoft.Storage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storageAccounts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"2021-06-01"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mystorageaccountname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"location"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"[</a:t>
            </a:r>
            <a:r>
              <a:rPr lang="en-US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resourceGroup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"kind"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"StorageV2"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sku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Standard_LRS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r>
              <a:rPr lang="en-US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932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5718FA31-3C34-FFC3-D626-58EC7B255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412750"/>
            <a:ext cx="9205025" cy="600883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B07AA9D-02EE-723A-EB59-EE2754E872A2}"/>
              </a:ext>
            </a:extLst>
          </p:cNvPr>
          <p:cNvSpPr txBox="1"/>
          <p:nvPr/>
        </p:nvSpPr>
        <p:spPr>
          <a:xfrm>
            <a:off x="2058331" y="1786920"/>
            <a:ext cx="5027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effectLst>
                  <a:glow rad="330200">
                    <a:schemeClr val="tx1">
                      <a:alpha val="82000"/>
                    </a:schemeClr>
                  </a:glow>
                </a:effectLst>
              </a:rPr>
              <a:t>Demo 1</a:t>
            </a:r>
            <a:endParaRPr lang="LID4096" sz="9600" dirty="0">
              <a:solidFill>
                <a:schemeClr val="bg1"/>
              </a:solidFill>
              <a:effectLst>
                <a:glow rad="330200">
                  <a:schemeClr val="tx1">
                    <a:alpha val="82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753378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DF284B6213CB4CBD271A0E6DF470EC" ma:contentTypeVersion="11" ma:contentTypeDescription="Create a new document." ma:contentTypeScope="" ma:versionID="b0a6f3e424f50e43b086763c94c50925">
  <xsd:schema xmlns:xsd="http://www.w3.org/2001/XMLSchema" xmlns:xs="http://www.w3.org/2001/XMLSchema" xmlns:p="http://schemas.microsoft.com/office/2006/metadata/properties" xmlns:ns2="e4701af2-6039-4481-b6e2-bd61bce39374" xmlns:ns3="a0436421-f0bd-486a-88e7-abd5c3142a2f" targetNamespace="http://schemas.microsoft.com/office/2006/metadata/properties" ma:root="true" ma:fieldsID="b9cb26e186ff719a28ef05dea6b7ee12" ns2:_="" ns3:_="">
    <xsd:import namespace="e4701af2-6039-4481-b6e2-bd61bce39374"/>
    <xsd:import namespace="a0436421-f0bd-486a-88e7-abd5c3142a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01af2-6039-4481-b6e2-bd61bce393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436421-f0bd-486a-88e7-abd5c3142a2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ACF462-D648-4A17-9C65-7006FCC4EC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701af2-6039-4481-b6e2-bd61bce39374"/>
    <ds:schemaRef ds:uri="a0436421-f0bd-486a-88e7-abd5c3142a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9F39AF-6920-45AD-8F1B-CEA1791166E1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0436421-f0bd-486a-88e7-abd5c3142a2f"/>
    <ds:schemaRef ds:uri="e4701af2-6039-4481-b6e2-bd61bce39374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2187</TotalTime>
  <Words>839</Words>
  <Application>Microsoft Office PowerPoint</Application>
  <PresentationFormat>Diavoorstelling (16:9)</PresentationFormat>
  <Paragraphs>181</Paragraphs>
  <Slides>21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7" baseType="lpstr">
      <vt:lpstr>Verdana</vt:lpstr>
      <vt:lpstr>Consolas</vt:lpstr>
      <vt:lpstr>IBM Plex Sans</vt:lpstr>
      <vt:lpstr>Arial</vt:lpstr>
      <vt:lpstr>Calibri</vt:lpstr>
      <vt:lpstr>PPT-mal_NIC</vt:lpstr>
      <vt:lpstr>PowerPoint-presentatie</vt:lpstr>
      <vt:lpstr>ARM Yourself with Bicep</vt:lpstr>
      <vt:lpstr>PowerPoint-presentatie</vt:lpstr>
      <vt:lpstr>PowerPoint-presentatie</vt:lpstr>
      <vt:lpstr>PowerPoint-presentatie</vt:lpstr>
      <vt:lpstr>PowerPoint-presentatie</vt:lpstr>
      <vt:lpstr>Why do you need Bicep?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Slides and demos from the conference will be available 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Eduard Keilholz</cp:lastModifiedBy>
  <cp:revision>81</cp:revision>
  <dcterms:created xsi:type="dcterms:W3CDTF">2012-11-21T10:27:26Z</dcterms:created>
  <dcterms:modified xsi:type="dcterms:W3CDTF">2022-05-23T11:25:43Z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0x01010019DF284B6213CB4CBD271A0E6DF470EC</vt:lpwstr>
  </property>
</Properties>
</file>